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4" r:id="rId3"/>
    <p:sldId id="270" r:id="rId4"/>
    <p:sldId id="271" r:id="rId5"/>
    <p:sldId id="257" r:id="rId6"/>
    <p:sldId id="264" r:id="rId7"/>
    <p:sldId id="265" r:id="rId8"/>
    <p:sldId id="269" r:id="rId9"/>
    <p:sldId id="259" r:id="rId10"/>
    <p:sldId id="260" r:id="rId11"/>
    <p:sldId id="275" r:id="rId12"/>
    <p:sldId id="263" r:id="rId13"/>
    <p:sldId id="268" r:id="rId14"/>
    <p:sldId id="276" r:id="rId15"/>
    <p:sldId id="273" r:id="rId16"/>
    <p:sldId id="267" r:id="rId17"/>
    <p:sldId id="277" r:id="rId18"/>
    <p:sldId id="278" r:id="rId19"/>
    <p:sldId id="279" r:id="rId20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21" autoAdjust="0"/>
  </p:normalViewPr>
  <p:slideViewPr>
    <p:cSldViewPr>
      <p:cViewPr varScale="1">
        <p:scale>
          <a:sx n="51" d="100"/>
          <a:sy n="51" d="100"/>
        </p:scale>
        <p:origin x="-1354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5EF88-8A8D-48BA-99F7-8FBA9C67647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7FA0A-29F3-4540-918F-6449D879F9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3642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https://www.youtube.com/watch?v=BEXIGytnOio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7FA0A-29F3-4540-918F-6449D879F996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9923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https://www.youtube.com/watch?v=AUEyug7u-M4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7FA0A-29F3-4540-918F-6449D879F996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7065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https://youtu.be/lrPc2L0rfN4?t=57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7FA0A-29F3-4540-918F-6449D879F996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406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https://www.youtube.com/watch?v=eaW0tYpxyp0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7FA0A-29F3-4540-918F-6449D879F996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0872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https://www.youtube.com/watch?v=mU3nNT4rcFg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7FA0A-29F3-4540-918F-6449D879F996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766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3568" y="260649"/>
            <a:ext cx="7774632" cy="720079"/>
          </a:xfrm>
        </p:spPr>
        <p:txBody>
          <a:bodyPr/>
          <a:lstStyle/>
          <a:p>
            <a:r>
              <a:rPr lang="tr-TR" dirty="0" smtClean="0"/>
              <a:t>Games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game</a:t>
            </a:r>
            <a:r>
              <a:rPr lang="tr-TR" dirty="0" smtClean="0"/>
              <a:t> Development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2050" name="Picture 2" descr="https://s3.mordorintelligence.com/global-games-market/global-games-market_1589984347476_gam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1" y="1297771"/>
            <a:ext cx="5009226" cy="281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40703"/>
            <a:ext cx="4467709" cy="251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87912"/>
            <a:ext cx="374441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24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3D Art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3D Digital Game Artist uses their creativity, technology, and geometry skills to create </a:t>
            </a:r>
            <a:r>
              <a:rPr lang="tr-TR" dirty="0" err="1" smtClean="0"/>
              <a:t>fascinating</a:t>
            </a:r>
            <a:r>
              <a:rPr lang="tr-TR" dirty="0" smtClean="0"/>
              <a:t>  </a:t>
            </a:r>
            <a:r>
              <a:rPr lang="en-US" dirty="0" smtClean="0"/>
              <a:t>animated </a:t>
            </a:r>
            <a:r>
              <a:rPr lang="en-US" dirty="0"/>
              <a:t>experiences in a video game</a:t>
            </a:r>
            <a:r>
              <a:rPr lang="en-US" dirty="0" smtClean="0"/>
              <a:t>.</a:t>
            </a:r>
            <a:endParaRPr lang="tr-TR" dirty="0" smtClean="0"/>
          </a:p>
          <a:p>
            <a:endParaRPr lang="tr-TR" dirty="0" smtClean="0"/>
          </a:p>
          <a:p>
            <a:r>
              <a:rPr lang="en-US" dirty="0" smtClean="0"/>
              <a:t>The </a:t>
            </a:r>
            <a:r>
              <a:rPr lang="en-US" dirty="0"/>
              <a:t>3D Digital Game Artist draws, models, and animates in different styles depending on the type of game, and is responsible for every aspect, from taking a designer’s brief to using creative, technical, and specialist skills to deliver a marketable game. </a:t>
            </a:r>
            <a:endParaRPr lang="tr-TR" dirty="0"/>
          </a:p>
          <a:p>
            <a:endParaRPr lang="tr-TR" dirty="0" smtClean="0"/>
          </a:p>
          <a:p>
            <a:r>
              <a:rPr lang="en-US" dirty="0" smtClean="0"/>
              <a:t>The </a:t>
            </a:r>
            <a:r>
              <a:rPr lang="en-US" dirty="0"/>
              <a:t>artist needs a full understanding of </a:t>
            </a:r>
            <a:r>
              <a:rPr lang="en-US" dirty="0" smtClean="0"/>
              <a:t>concept</a:t>
            </a:r>
            <a:r>
              <a:rPr lang="tr-TR" dirty="0" smtClean="0"/>
              <a:t>s, </a:t>
            </a:r>
            <a:r>
              <a:rPr lang="en-US" dirty="0" smtClean="0"/>
              <a:t>art </a:t>
            </a:r>
            <a:r>
              <a:rPr lang="en-US" dirty="0"/>
              <a:t>skills and animation as well as the ability to create and animate game characters.</a:t>
            </a:r>
          </a:p>
          <a:p>
            <a:endParaRPr lang="en-US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" y="4149080"/>
            <a:ext cx="4607542" cy="259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19" y="4149080"/>
            <a:ext cx="4269846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1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Artists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764704"/>
            <a:ext cx="4258816" cy="5361459"/>
          </a:xfrm>
        </p:spPr>
        <p:txBody>
          <a:bodyPr>
            <a:normAutofit/>
          </a:bodyPr>
          <a:lstStyle/>
          <a:p>
            <a:endParaRPr lang="tr-TR" dirty="0"/>
          </a:p>
          <a:p>
            <a:endParaRPr lang="tr-TR" dirty="0" smtClean="0"/>
          </a:p>
          <a:p>
            <a:r>
              <a:rPr lang="tr-TR" dirty="0" err="1"/>
              <a:t>Effects</a:t>
            </a:r>
            <a:r>
              <a:rPr lang="tr-TR" dirty="0"/>
              <a:t> </a:t>
            </a:r>
            <a:r>
              <a:rPr lang="tr-TR" dirty="0" err="1" smtClean="0"/>
              <a:t>Artists</a:t>
            </a:r>
            <a:endParaRPr lang="tr-TR" dirty="0"/>
          </a:p>
          <a:p>
            <a:r>
              <a:rPr lang="tr-TR" dirty="0" err="1"/>
              <a:t>Concept</a:t>
            </a:r>
            <a:r>
              <a:rPr lang="tr-TR" dirty="0"/>
              <a:t> </a:t>
            </a:r>
            <a:r>
              <a:rPr lang="tr-TR" dirty="0" err="1" smtClean="0"/>
              <a:t>Artists</a:t>
            </a:r>
            <a:endParaRPr lang="tr-TR" dirty="0" smtClean="0"/>
          </a:p>
          <a:p>
            <a:r>
              <a:rPr lang="tr-TR" dirty="0"/>
              <a:t>2D/</a:t>
            </a:r>
            <a:r>
              <a:rPr lang="tr-TR" dirty="0" err="1"/>
              <a:t>Texture</a:t>
            </a:r>
            <a:r>
              <a:rPr lang="tr-TR" dirty="0"/>
              <a:t> </a:t>
            </a:r>
            <a:r>
              <a:rPr lang="tr-TR" dirty="0" err="1" smtClean="0"/>
              <a:t>Artists</a:t>
            </a:r>
            <a:endParaRPr lang="tr-TR" dirty="0" smtClean="0"/>
          </a:p>
          <a:p>
            <a:r>
              <a:rPr lang="tr-TR" dirty="0" smtClean="0"/>
              <a:t>Environment </a:t>
            </a:r>
            <a:r>
              <a:rPr lang="tr-TR" dirty="0" err="1" smtClean="0"/>
              <a:t>Artists</a:t>
            </a:r>
            <a:endParaRPr lang="tr-TR" dirty="0"/>
          </a:p>
          <a:p>
            <a:r>
              <a:rPr lang="tr-TR" dirty="0"/>
              <a:t>3D </a:t>
            </a:r>
            <a:r>
              <a:rPr lang="tr-TR" dirty="0" err="1" smtClean="0"/>
              <a:t>Modellers</a:t>
            </a:r>
            <a:endParaRPr lang="tr-TR" dirty="0" smtClean="0"/>
          </a:p>
          <a:p>
            <a:r>
              <a:rPr lang="tr-TR" dirty="0" smtClean="0"/>
              <a:t>Sound Designer</a:t>
            </a:r>
          </a:p>
          <a:p>
            <a:r>
              <a:rPr lang="tr-TR" dirty="0" smtClean="0"/>
              <a:t>Real artist</a:t>
            </a:r>
          </a:p>
          <a:p>
            <a:r>
              <a:rPr lang="tr-TR" dirty="0" smtClean="0"/>
              <a:t>Normal Designer </a:t>
            </a:r>
          </a:p>
          <a:p>
            <a:r>
              <a:rPr lang="tr-TR" dirty="0" smtClean="0"/>
              <a:t>Level Designer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99" y="1484784"/>
            <a:ext cx="4554101" cy="256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02" y="4046466"/>
            <a:ext cx="4999498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84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Game Publishing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	</a:t>
            </a:r>
            <a:r>
              <a:rPr lang="tr-TR" dirty="0" err="1" smtClean="0"/>
              <a:t>You</a:t>
            </a:r>
            <a:r>
              <a:rPr lang="tr-TR" dirty="0" smtClean="0"/>
              <a:t> can </a:t>
            </a:r>
            <a:r>
              <a:rPr lang="tr-TR" dirty="0" err="1" smtClean="0"/>
              <a:t>publish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game</a:t>
            </a:r>
            <a:r>
              <a:rPr lang="tr-TR" dirty="0" smtClean="0"/>
              <a:t> on </a:t>
            </a:r>
            <a:r>
              <a:rPr lang="tr-TR" dirty="0" err="1" smtClean="0"/>
              <a:t>Steam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Epic</a:t>
            </a:r>
            <a:r>
              <a:rPr lang="tr-TR" dirty="0" smtClean="0"/>
              <a:t> Games </a:t>
            </a:r>
            <a:r>
              <a:rPr lang="tr-TR" dirty="0" err="1" smtClean="0"/>
              <a:t>Store</a:t>
            </a:r>
            <a:r>
              <a:rPr lang="tr-TR" dirty="0" smtClean="0"/>
              <a:t>. </a:t>
            </a:r>
            <a:r>
              <a:rPr lang="tr-TR" dirty="0" err="1" smtClean="0"/>
              <a:t>Steam</a:t>
            </a:r>
            <a:r>
              <a:rPr lang="tr-TR" dirty="0" smtClean="0"/>
              <a:t> </a:t>
            </a:r>
            <a:r>
              <a:rPr lang="tr-TR" dirty="0" err="1" smtClean="0"/>
              <a:t>takes</a:t>
            </a:r>
            <a:r>
              <a:rPr lang="tr-TR" dirty="0" smtClean="0"/>
              <a:t> 30 </a:t>
            </a:r>
            <a:r>
              <a:rPr lang="tr-TR" dirty="0" err="1" smtClean="0"/>
              <a:t>percent</a:t>
            </a:r>
            <a:r>
              <a:rPr lang="tr-TR" dirty="0" smtClean="0"/>
              <a:t> of </a:t>
            </a:r>
            <a:r>
              <a:rPr lang="tr-TR" dirty="0" err="1" smtClean="0"/>
              <a:t>your</a:t>
            </a:r>
            <a:r>
              <a:rPr lang="tr-TR" dirty="0" smtClean="0"/>
              <a:t> total </a:t>
            </a:r>
            <a:r>
              <a:rPr lang="tr-TR" dirty="0" err="1" smtClean="0"/>
              <a:t>revenue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/>
              <a:t>E</a:t>
            </a:r>
            <a:r>
              <a:rPr lang="tr-TR" dirty="0" err="1" smtClean="0"/>
              <a:t>pic</a:t>
            </a:r>
            <a:r>
              <a:rPr lang="tr-TR" dirty="0" smtClean="0"/>
              <a:t> </a:t>
            </a:r>
            <a:r>
              <a:rPr lang="tr-TR" dirty="0"/>
              <a:t>G</a:t>
            </a:r>
            <a:r>
              <a:rPr lang="tr-TR" dirty="0" smtClean="0"/>
              <a:t>ames </a:t>
            </a:r>
            <a:r>
              <a:rPr lang="tr-TR" dirty="0" err="1" smtClean="0"/>
              <a:t>take</a:t>
            </a:r>
            <a:r>
              <a:rPr lang="tr-TR" dirty="0" smtClean="0"/>
              <a:t> </a:t>
            </a:r>
            <a:r>
              <a:rPr lang="tr-TR" dirty="0" err="1" smtClean="0"/>
              <a:t>around</a:t>
            </a:r>
            <a:r>
              <a:rPr lang="tr-TR" dirty="0" smtClean="0"/>
              <a:t> 12 </a:t>
            </a:r>
            <a:r>
              <a:rPr lang="tr-TR" dirty="0" err="1" smtClean="0"/>
              <a:t>percent</a:t>
            </a:r>
            <a:r>
              <a:rPr lang="tr-TR" dirty="0" smtClean="0"/>
              <a:t>. I </a:t>
            </a:r>
            <a:r>
              <a:rPr lang="tr-TR" dirty="0" err="1" smtClean="0"/>
              <a:t>know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/>
              <a:t>S</a:t>
            </a:r>
            <a:r>
              <a:rPr lang="tr-TR" dirty="0" err="1" smtClean="0"/>
              <a:t>team</a:t>
            </a:r>
            <a:r>
              <a:rPr lang="tr-TR" dirty="0" smtClean="0"/>
              <a:t> </a:t>
            </a:r>
            <a:r>
              <a:rPr lang="tr-TR" dirty="0" err="1" smtClean="0"/>
              <a:t>looks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a </a:t>
            </a:r>
            <a:r>
              <a:rPr lang="tr-TR" dirty="0" err="1" smtClean="0"/>
              <a:t>scam</a:t>
            </a:r>
            <a:r>
              <a:rPr lang="tr-TR" dirty="0" smtClean="0"/>
              <a:t> but it is not </a:t>
            </a:r>
            <a:r>
              <a:rPr lang="tr-TR" dirty="0" err="1" smtClean="0"/>
              <a:t>because</a:t>
            </a:r>
            <a:r>
              <a:rPr lang="tr-TR" dirty="0" smtClean="0"/>
              <a:t> </a:t>
            </a:r>
            <a:r>
              <a:rPr lang="tr-TR" dirty="0" err="1" smtClean="0"/>
              <a:t>Steam</a:t>
            </a:r>
            <a:r>
              <a:rPr lang="tr-TR" dirty="0" smtClean="0"/>
              <a:t> has </a:t>
            </a:r>
            <a:r>
              <a:rPr lang="tr-TR" dirty="0" err="1" smtClean="0"/>
              <a:t>much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players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Epic</a:t>
            </a:r>
            <a:r>
              <a:rPr lang="tr-TR" dirty="0" smtClean="0"/>
              <a:t> </a:t>
            </a:r>
            <a:r>
              <a:rPr lang="tr-TR" dirty="0" err="1" smtClean="0"/>
              <a:t>Store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means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a </a:t>
            </a:r>
            <a:r>
              <a:rPr lang="tr-TR" dirty="0" err="1" smtClean="0"/>
              <a:t>possibility</a:t>
            </a:r>
            <a:r>
              <a:rPr lang="tr-TR" dirty="0" smtClean="0"/>
              <a:t> of </a:t>
            </a:r>
            <a:r>
              <a:rPr lang="tr-TR" dirty="0" err="1" smtClean="0"/>
              <a:t>earning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attracting</a:t>
            </a:r>
            <a:r>
              <a:rPr lang="tr-TR" dirty="0" smtClean="0"/>
              <a:t> </a:t>
            </a:r>
            <a:r>
              <a:rPr lang="tr-TR" dirty="0" err="1" smtClean="0"/>
              <a:t>much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people</a:t>
            </a:r>
            <a:r>
              <a:rPr lang="tr-TR" dirty="0" smtClean="0"/>
              <a:t>. </a:t>
            </a:r>
            <a:endParaRPr lang="tr-T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96952"/>
            <a:ext cx="3528392" cy="197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69230"/>
            <a:ext cx="3816424" cy="2003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85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My </a:t>
            </a:r>
            <a:r>
              <a:rPr lang="tr-TR" dirty="0" err="1" smtClean="0"/>
              <a:t>Thoughts</a:t>
            </a:r>
            <a:r>
              <a:rPr lang="tr-TR" dirty="0" smtClean="0"/>
              <a:t> On Games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-8176" y="1484784"/>
            <a:ext cx="9260696" cy="4032448"/>
          </a:xfrm>
        </p:spPr>
        <p:txBody>
          <a:bodyPr>
            <a:normAutofit/>
          </a:bodyPr>
          <a:lstStyle/>
          <a:p>
            <a:r>
              <a:rPr lang="tr-TR" dirty="0" smtClean="0"/>
              <a:t>	I </a:t>
            </a:r>
            <a:r>
              <a:rPr lang="tr-TR" dirty="0" err="1" smtClean="0"/>
              <a:t>think</a:t>
            </a:r>
            <a:r>
              <a:rPr lang="tr-TR" dirty="0" smtClean="0"/>
              <a:t> </a:t>
            </a:r>
            <a:r>
              <a:rPr lang="tr-TR" dirty="0" err="1" smtClean="0"/>
              <a:t>game</a:t>
            </a:r>
            <a:r>
              <a:rPr lang="tr-TR" dirty="0" smtClean="0"/>
              <a:t> </a:t>
            </a:r>
            <a:r>
              <a:rPr lang="tr-TR" dirty="0" err="1" smtClean="0"/>
              <a:t>industry</a:t>
            </a:r>
            <a:r>
              <a:rPr lang="tr-TR" dirty="0" smtClean="0"/>
              <a:t> </a:t>
            </a:r>
            <a:r>
              <a:rPr lang="tr-TR" dirty="0" err="1" smtClean="0"/>
              <a:t>will</a:t>
            </a:r>
            <a:r>
              <a:rPr lang="tr-TR" dirty="0" smtClean="0"/>
              <a:t> </a:t>
            </a:r>
            <a:r>
              <a:rPr lang="tr-TR" dirty="0" err="1" smtClean="0"/>
              <a:t>take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films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future</a:t>
            </a:r>
            <a:r>
              <a:rPr lang="tr-TR" dirty="0" smtClean="0"/>
              <a:t>. </a:t>
            </a:r>
            <a:r>
              <a:rPr lang="tr-TR" dirty="0" err="1" smtClean="0"/>
              <a:t>Lets</a:t>
            </a:r>
            <a:r>
              <a:rPr lang="tr-TR" dirty="0" smtClean="0"/>
              <a:t> </a:t>
            </a:r>
            <a:r>
              <a:rPr lang="tr-TR" dirty="0" err="1" smtClean="0"/>
              <a:t>check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r>
              <a:rPr lang="tr-TR" dirty="0" smtClean="0"/>
              <a:t> of </a:t>
            </a:r>
            <a:r>
              <a:rPr lang="tr-TR" dirty="0" err="1" smtClean="0"/>
              <a:t>games</a:t>
            </a:r>
            <a:r>
              <a:rPr lang="tr-TR" dirty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films</a:t>
            </a:r>
            <a:r>
              <a:rPr lang="tr-TR" dirty="0" smtClean="0"/>
              <a:t>. </a:t>
            </a:r>
            <a:r>
              <a:rPr lang="tr-TR" dirty="0" err="1" smtClean="0"/>
              <a:t>Gta</a:t>
            </a:r>
            <a:r>
              <a:rPr lang="tr-TR" dirty="0" smtClean="0"/>
              <a:t> 5 </a:t>
            </a:r>
            <a:r>
              <a:rPr lang="tr-TR" dirty="0" err="1" smtClean="0"/>
              <a:t>cost</a:t>
            </a:r>
            <a:r>
              <a:rPr lang="tr-TR" dirty="0" smtClean="0"/>
              <a:t> in </a:t>
            </a:r>
            <a:r>
              <a:rPr lang="tr-TR" dirty="0" err="1" smtClean="0"/>
              <a:t>between</a:t>
            </a:r>
            <a:r>
              <a:rPr lang="tr-TR" dirty="0" smtClean="0"/>
              <a:t> 137-265 </a:t>
            </a:r>
            <a:r>
              <a:rPr lang="tr-TR" dirty="0" err="1" smtClean="0"/>
              <a:t>million</a:t>
            </a:r>
            <a:r>
              <a:rPr lang="tr-TR" dirty="0" smtClean="0"/>
              <a:t> </a:t>
            </a:r>
            <a:r>
              <a:rPr lang="tr-TR" dirty="0" err="1" smtClean="0"/>
              <a:t>dollars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Avengers</a:t>
            </a:r>
            <a:r>
              <a:rPr lang="tr-TR" dirty="0" smtClean="0"/>
              <a:t> </a:t>
            </a:r>
            <a:r>
              <a:rPr lang="tr-TR" dirty="0" err="1" smtClean="0"/>
              <a:t>Endgame</a:t>
            </a:r>
            <a:r>
              <a:rPr lang="tr-TR" dirty="0" smtClean="0"/>
              <a:t> </a:t>
            </a:r>
            <a:r>
              <a:rPr lang="tr-TR" dirty="0" err="1" smtClean="0"/>
              <a:t>cost</a:t>
            </a:r>
            <a:r>
              <a:rPr lang="tr-TR" dirty="0" smtClean="0"/>
              <a:t> 356 </a:t>
            </a:r>
            <a:r>
              <a:rPr lang="tr-TR" dirty="0" err="1" smtClean="0"/>
              <a:t>million</a:t>
            </a:r>
            <a:r>
              <a:rPr lang="tr-TR" dirty="0" smtClean="0"/>
              <a:t> </a:t>
            </a:r>
            <a:r>
              <a:rPr lang="tr-TR" dirty="0" err="1" smtClean="0"/>
              <a:t>dollars</a:t>
            </a:r>
            <a:r>
              <a:rPr lang="tr-TR" dirty="0" smtClean="0"/>
              <a:t>. </a:t>
            </a:r>
            <a:r>
              <a:rPr lang="tr-TR" dirty="0" err="1" smtClean="0"/>
              <a:t>Lets</a:t>
            </a:r>
            <a:r>
              <a:rPr lang="tr-TR" dirty="0" smtClean="0"/>
              <a:t> </a:t>
            </a:r>
            <a:r>
              <a:rPr lang="tr-TR" dirty="0" err="1" smtClean="0"/>
              <a:t>check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revenue</a:t>
            </a:r>
            <a:r>
              <a:rPr lang="tr-TR" dirty="0" smtClean="0"/>
              <a:t> of </a:t>
            </a:r>
            <a:r>
              <a:rPr lang="tr-TR" dirty="0" err="1" smtClean="0"/>
              <a:t>those</a:t>
            </a:r>
            <a:r>
              <a:rPr lang="tr-TR" dirty="0" smtClean="0"/>
              <a:t> .</a:t>
            </a:r>
            <a:r>
              <a:rPr lang="tr-TR" dirty="0" err="1" smtClean="0"/>
              <a:t>Gta</a:t>
            </a:r>
            <a:r>
              <a:rPr lang="tr-TR" dirty="0" smtClean="0"/>
              <a:t> 5 </a:t>
            </a:r>
            <a:r>
              <a:rPr lang="tr-TR" dirty="0" err="1" smtClean="0"/>
              <a:t>made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six</a:t>
            </a:r>
            <a:r>
              <a:rPr lang="tr-TR" dirty="0" smtClean="0"/>
              <a:t> </a:t>
            </a:r>
            <a:r>
              <a:rPr lang="tr-TR" dirty="0" err="1" smtClean="0"/>
              <a:t>billion</a:t>
            </a:r>
            <a:r>
              <a:rPr lang="tr-TR" dirty="0" smtClean="0"/>
              <a:t> </a:t>
            </a:r>
            <a:r>
              <a:rPr lang="tr-TR" dirty="0" err="1" smtClean="0"/>
              <a:t>dollars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/>
              <a:t> </a:t>
            </a:r>
            <a:r>
              <a:rPr lang="tr-TR" dirty="0" err="1" smtClean="0"/>
              <a:t>continues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earn</a:t>
            </a:r>
            <a:r>
              <a:rPr lang="tr-TR" dirty="0" smtClean="0"/>
              <a:t> </a:t>
            </a:r>
            <a:r>
              <a:rPr lang="tr-TR" dirty="0" err="1" smtClean="0"/>
              <a:t>now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keeping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game</a:t>
            </a:r>
            <a:r>
              <a:rPr lang="tr-TR" dirty="0" smtClean="0"/>
              <a:t> </a:t>
            </a:r>
            <a:r>
              <a:rPr lang="tr-TR" dirty="0" err="1" smtClean="0"/>
              <a:t>up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date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avengers</a:t>
            </a:r>
            <a:r>
              <a:rPr lang="tr-TR" dirty="0" smtClean="0"/>
              <a:t> </a:t>
            </a:r>
            <a:r>
              <a:rPr lang="tr-TR" dirty="0" err="1" smtClean="0"/>
              <a:t>endgame</a:t>
            </a:r>
            <a:r>
              <a:rPr lang="tr-TR" dirty="0" smtClean="0"/>
              <a:t> </a:t>
            </a:r>
            <a:r>
              <a:rPr lang="tr-TR" dirty="0" err="1" smtClean="0"/>
              <a:t>made</a:t>
            </a:r>
            <a:r>
              <a:rPr lang="tr-TR" dirty="0" smtClean="0"/>
              <a:t> 2.8 </a:t>
            </a:r>
            <a:r>
              <a:rPr lang="tr-TR" dirty="0" err="1" smtClean="0"/>
              <a:t>billion</a:t>
            </a:r>
            <a:r>
              <a:rPr lang="tr-TR" dirty="0" smtClean="0"/>
              <a:t> </a:t>
            </a:r>
            <a:r>
              <a:rPr lang="tr-TR" dirty="0" err="1" smtClean="0"/>
              <a:t>dollars</a:t>
            </a:r>
            <a:r>
              <a:rPr lang="tr-TR" dirty="0" smtClean="0"/>
              <a:t>. </a:t>
            </a:r>
            <a:endParaRPr lang="tr-T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6" y="3717033"/>
            <a:ext cx="5108173" cy="2763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284984"/>
            <a:ext cx="2316909" cy="3519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00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Some</a:t>
            </a:r>
            <a:r>
              <a:rPr lang="tr-TR" dirty="0" smtClean="0"/>
              <a:t> Of My </a:t>
            </a:r>
            <a:r>
              <a:rPr lang="tr-TR" dirty="0" err="1" smtClean="0"/>
              <a:t>Favourite</a:t>
            </a:r>
            <a:r>
              <a:rPr lang="tr-TR" dirty="0" smtClean="0"/>
              <a:t> Games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" y="1556792"/>
            <a:ext cx="4806427" cy="269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50190"/>
            <a:ext cx="4107273" cy="2705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" y="4509120"/>
            <a:ext cx="4255766" cy="2365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68" y="4365104"/>
            <a:ext cx="4978444" cy="248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87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Some</a:t>
            </a:r>
            <a:r>
              <a:rPr lang="tr-TR" dirty="0" smtClean="0"/>
              <a:t> Of My </a:t>
            </a:r>
            <a:r>
              <a:rPr lang="tr-TR" dirty="0" err="1" smtClean="0"/>
              <a:t>Favourite</a:t>
            </a:r>
            <a:r>
              <a:rPr lang="tr-TR" dirty="0" smtClean="0"/>
              <a:t> Games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1977083"/>
          </a:xfrm>
        </p:spPr>
        <p:txBody>
          <a:bodyPr>
            <a:normAutofit/>
          </a:bodyPr>
          <a:lstStyle/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26218"/>
            <a:ext cx="4113073" cy="308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219" y="4308946"/>
            <a:ext cx="4196292" cy="254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072" y="1154192"/>
            <a:ext cx="4347360" cy="289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073" y="4005065"/>
            <a:ext cx="5030928" cy="287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0521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1047016"/>
          </a:xfrm>
        </p:spPr>
        <p:txBody>
          <a:bodyPr/>
          <a:lstStyle/>
          <a:p>
            <a:r>
              <a:rPr lang="tr-TR" dirty="0" err="1" smtClean="0"/>
              <a:t>Thanks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Watching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9505"/>
            <a:ext cx="4186620" cy="2354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20" y="1700808"/>
            <a:ext cx="496855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471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 descr="C:\Users\monster\Downloads\IMG_20210225_20225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290" y="1100138"/>
            <a:ext cx="2013644" cy="35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15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 descr="C:\Users\monster\Downloads\IMG_20210225_20224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57" y="1100138"/>
            <a:ext cx="6364110" cy="35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66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 descr="C:\Users\monster\Downloads\IMG_20210225_20230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-287439"/>
            <a:ext cx="4020046" cy="714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279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Game Development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3412975"/>
          </a:xfrm>
        </p:spPr>
        <p:txBody>
          <a:bodyPr>
            <a:normAutofit/>
          </a:bodyPr>
          <a:lstStyle/>
          <a:p>
            <a:r>
              <a:rPr lang="tr-TR" dirty="0" err="1" smtClean="0"/>
              <a:t>What</a:t>
            </a:r>
            <a:r>
              <a:rPr lang="tr-TR" dirty="0" smtClean="0"/>
              <a:t> is </a:t>
            </a:r>
            <a:r>
              <a:rPr lang="tr-TR" dirty="0" err="1" smtClean="0"/>
              <a:t>game</a:t>
            </a:r>
            <a:r>
              <a:rPr lang="tr-TR" dirty="0" smtClean="0"/>
              <a:t> </a:t>
            </a:r>
            <a:r>
              <a:rPr lang="tr-TR" dirty="0" err="1" smtClean="0"/>
              <a:t>development</a:t>
            </a:r>
            <a:r>
              <a:rPr lang="tr-TR" dirty="0" smtClean="0"/>
              <a:t>?</a:t>
            </a:r>
          </a:p>
          <a:p>
            <a:endParaRPr lang="tr-TR" dirty="0"/>
          </a:p>
          <a:p>
            <a:pPr fontAlgn="base"/>
            <a:r>
              <a:rPr lang="en-US" dirty="0"/>
              <a:t>Game Development is the art of creating </a:t>
            </a:r>
            <a:r>
              <a:rPr lang="tr-TR" dirty="0" smtClean="0"/>
              <a:t> </a:t>
            </a:r>
            <a:r>
              <a:rPr lang="en-US" dirty="0" smtClean="0"/>
              <a:t>games </a:t>
            </a:r>
            <a:r>
              <a:rPr lang="en-US" dirty="0"/>
              <a:t>and describes the design, development and release of a game. </a:t>
            </a:r>
          </a:p>
          <a:p>
            <a:pPr fontAlgn="base"/>
            <a:r>
              <a:rPr lang="en-US" dirty="0"/>
              <a:t>Game Development can be undertaken by a large Game Development Studio or by a single </a:t>
            </a:r>
            <a:r>
              <a:rPr lang="en-US" dirty="0" smtClean="0"/>
              <a:t>individual</a:t>
            </a:r>
            <a:endParaRPr lang="tr-TR" dirty="0" smtClean="0"/>
          </a:p>
          <a:p>
            <a:pPr fontAlgn="base"/>
            <a:r>
              <a:rPr lang="tr-TR" dirty="0"/>
              <a:t> </a:t>
            </a:r>
            <a:r>
              <a:rPr lang="en-US" dirty="0"/>
              <a:t>A game developer could be a programmer, a sound designer, an artist, a designer or many other roles available in the industry</a:t>
            </a:r>
          </a:p>
          <a:p>
            <a:endParaRPr lang="tr-T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581128"/>
            <a:ext cx="4084459" cy="219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59" y="2132856"/>
            <a:ext cx="3680148" cy="232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90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You</a:t>
            </a:r>
            <a:r>
              <a:rPr lang="tr-TR" dirty="0" smtClean="0"/>
              <a:t> Can </a:t>
            </a:r>
            <a:r>
              <a:rPr lang="tr-TR" dirty="0" err="1" smtClean="0"/>
              <a:t>Become</a:t>
            </a:r>
            <a:r>
              <a:rPr lang="tr-TR" dirty="0" smtClean="0"/>
              <a:t> A Game Developer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9512" y="1100628"/>
            <a:ext cx="6984776" cy="3579849"/>
          </a:xfrm>
        </p:spPr>
        <p:txBody>
          <a:bodyPr/>
          <a:lstStyle/>
          <a:p>
            <a:r>
              <a:rPr lang="tr-TR" dirty="0" smtClean="0"/>
              <a:t>	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game</a:t>
            </a:r>
            <a:r>
              <a:rPr lang="tr-TR" dirty="0" smtClean="0"/>
              <a:t> </a:t>
            </a:r>
            <a:r>
              <a:rPr lang="tr-TR" dirty="0" err="1" smtClean="0"/>
              <a:t>developers</a:t>
            </a:r>
            <a:r>
              <a:rPr lang="tr-TR" dirty="0" smtClean="0"/>
              <a:t> </a:t>
            </a:r>
            <a:r>
              <a:rPr lang="tr-TR" dirty="0" err="1" smtClean="0"/>
              <a:t>who</a:t>
            </a:r>
            <a:r>
              <a:rPr lang="tr-TR" dirty="0" smtClean="0"/>
              <a:t> </a:t>
            </a:r>
            <a:r>
              <a:rPr lang="tr-TR" dirty="0" err="1" smtClean="0"/>
              <a:t>does</a:t>
            </a:r>
            <a:r>
              <a:rPr lang="tr-TR" dirty="0" smtClean="0"/>
              <a:t> not </a:t>
            </a:r>
            <a:r>
              <a:rPr lang="tr-TR" dirty="0" err="1" smtClean="0"/>
              <a:t>have</a:t>
            </a:r>
            <a:r>
              <a:rPr lang="tr-TR" dirty="0" smtClean="0"/>
              <a:t> a </a:t>
            </a:r>
            <a:r>
              <a:rPr lang="tr-TR" dirty="0" err="1" smtClean="0"/>
              <a:t>financial</a:t>
            </a:r>
            <a:r>
              <a:rPr lang="tr-TR" dirty="0" smtClean="0"/>
              <a:t> </a:t>
            </a:r>
            <a:r>
              <a:rPr lang="tr-TR" dirty="0" err="1" smtClean="0"/>
              <a:t>stability</a:t>
            </a:r>
            <a:r>
              <a:rPr lang="tr-TR" dirty="0" smtClean="0"/>
              <a:t> in a </a:t>
            </a:r>
            <a:r>
              <a:rPr lang="tr-TR" dirty="0" err="1" smtClean="0"/>
              <a:t>company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smtClean="0"/>
              <a:t>	</a:t>
            </a:r>
            <a:r>
              <a:rPr lang="tr-TR" dirty="0" err="1" smtClean="0"/>
              <a:t>You</a:t>
            </a:r>
            <a:r>
              <a:rPr lang="tr-TR" dirty="0" smtClean="0"/>
              <a:t> can </a:t>
            </a:r>
            <a:r>
              <a:rPr lang="tr-TR" dirty="0" err="1" smtClean="0"/>
              <a:t>become</a:t>
            </a:r>
            <a:r>
              <a:rPr lang="tr-TR" dirty="0" smtClean="0"/>
              <a:t>  an </a:t>
            </a:r>
            <a:r>
              <a:rPr lang="tr-TR" dirty="0" err="1" smtClean="0"/>
              <a:t>indie</a:t>
            </a:r>
            <a:r>
              <a:rPr lang="tr-TR" dirty="0" smtClean="0"/>
              <a:t> </a:t>
            </a:r>
            <a:r>
              <a:rPr lang="tr-TR" dirty="0" err="1" smtClean="0"/>
              <a:t>game</a:t>
            </a:r>
            <a:r>
              <a:rPr lang="tr-TR" dirty="0" smtClean="0"/>
              <a:t> </a:t>
            </a:r>
            <a:r>
              <a:rPr lang="tr-TR" dirty="0" err="1" smtClean="0"/>
              <a:t>developer</a:t>
            </a:r>
            <a:r>
              <a:rPr lang="tr-TR" dirty="0" smtClean="0"/>
              <a:t> </a:t>
            </a:r>
            <a:r>
              <a:rPr lang="tr-TR" dirty="0" err="1" smtClean="0"/>
              <a:t>thanks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Internet. </a:t>
            </a:r>
            <a:endParaRPr lang="tr-T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25533"/>
            <a:ext cx="3096344" cy="2319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525533"/>
            <a:ext cx="3240360" cy="243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98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One</a:t>
            </a:r>
            <a:r>
              <a:rPr lang="tr-TR" dirty="0" smtClean="0"/>
              <a:t> Of My </a:t>
            </a:r>
            <a:r>
              <a:rPr lang="tr-TR" dirty="0" err="1" smtClean="0"/>
              <a:t>Favourite</a:t>
            </a:r>
            <a:r>
              <a:rPr lang="tr-TR" dirty="0" smtClean="0"/>
              <a:t> </a:t>
            </a:r>
            <a:r>
              <a:rPr lang="tr-TR" dirty="0" err="1" smtClean="0"/>
              <a:t>Indie</a:t>
            </a:r>
            <a:r>
              <a:rPr lang="tr-TR" dirty="0" smtClean="0"/>
              <a:t> Developer David </a:t>
            </a:r>
            <a:r>
              <a:rPr lang="tr-TR" dirty="0" err="1" smtClean="0"/>
              <a:t>Wehle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-108520" y="1796730"/>
            <a:ext cx="4896544" cy="1920302"/>
          </a:xfrm>
        </p:spPr>
        <p:txBody>
          <a:bodyPr>
            <a:normAutofit/>
          </a:bodyPr>
          <a:lstStyle/>
          <a:p>
            <a:r>
              <a:rPr lang="tr-TR" dirty="0" smtClean="0"/>
              <a:t>	</a:t>
            </a:r>
            <a:r>
              <a:rPr lang="en-US" dirty="0" smtClean="0"/>
              <a:t>With </a:t>
            </a:r>
            <a:r>
              <a:rPr lang="en-US" dirty="0"/>
              <a:t>this game he earned more than 150 thousand dollars(just in 1 year)  in revenue and he spent around 10.000 dollars to made it. He said that it took about </a:t>
            </a:r>
            <a:r>
              <a:rPr lang="en-US" dirty="0" smtClean="0"/>
              <a:t>1</a:t>
            </a:r>
            <a:r>
              <a:rPr lang="tr-TR" dirty="0" smtClean="0"/>
              <a:t>.</a:t>
            </a:r>
            <a:r>
              <a:rPr lang="en-US" dirty="0" smtClean="0"/>
              <a:t>000 </a:t>
            </a:r>
            <a:r>
              <a:rPr lang="en-US" dirty="0"/>
              <a:t>hours to made it.  After that game he became a full time indie developer. The game is made by Unity Engine which we will be talking </a:t>
            </a:r>
            <a:r>
              <a:rPr lang="en-US" dirty="0" err="1"/>
              <a:t>abaut</a:t>
            </a:r>
            <a:r>
              <a:rPr lang="en-US" dirty="0"/>
              <a:t> in a minute.</a:t>
            </a:r>
          </a:p>
          <a:p>
            <a:endParaRPr lang="tr-T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453" y="1796730"/>
            <a:ext cx="3319809" cy="4988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16" y="4049839"/>
            <a:ext cx="4885134" cy="273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90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Game </a:t>
            </a:r>
            <a:r>
              <a:rPr lang="tr-TR" dirty="0" err="1" smtClean="0"/>
              <a:t>Engines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rmAutofit/>
          </a:bodyPr>
          <a:lstStyle/>
          <a:p>
            <a:r>
              <a:rPr lang="tr-TR" dirty="0" smtClean="0"/>
              <a:t>	Game engine is </a:t>
            </a:r>
            <a:r>
              <a:rPr lang="tr-TR" dirty="0" err="1" smtClean="0"/>
              <a:t>something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combines</a:t>
            </a:r>
            <a:r>
              <a:rPr lang="tr-TR" dirty="0" smtClean="0"/>
              <a:t> </a:t>
            </a:r>
            <a:r>
              <a:rPr lang="tr-TR" dirty="0" err="1" smtClean="0"/>
              <a:t>what</a:t>
            </a:r>
            <a:r>
              <a:rPr lang="tr-TR" dirty="0" smtClean="0"/>
              <a:t> </a:t>
            </a:r>
            <a:r>
              <a:rPr lang="tr-TR" dirty="0" err="1" smtClean="0"/>
              <a:t>you</a:t>
            </a:r>
            <a:r>
              <a:rPr lang="tr-TR" dirty="0" smtClean="0"/>
              <a:t> </a:t>
            </a:r>
            <a:r>
              <a:rPr lang="tr-TR" dirty="0" err="1" smtClean="0"/>
              <a:t>code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design</a:t>
            </a:r>
            <a:r>
              <a:rPr lang="tr-TR" dirty="0" smtClean="0"/>
              <a:t>. </a:t>
            </a:r>
            <a:r>
              <a:rPr lang="tr-TR" dirty="0" err="1" smtClean="0"/>
              <a:t>They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free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 smtClean="0"/>
              <a:t>now</a:t>
            </a:r>
            <a:r>
              <a:rPr lang="tr-TR" dirty="0" smtClean="0"/>
              <a:t> but </a:t>
            </a:r>
            <a:r>
              <a:rPr lang="tr-TR" dirty="0" err="1" smtClean="0"/>
              <a:t>back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</a:t>
            </a:r>
            <a:r>
              <a:rPr lang="tr-TR" dirty="0" err="1" smtClean="0"/>
              <a:t>they</a:t>
            </a:r>
            <a:r>
              <a:rPr lang="tr-TR" dirty="0" smtClean="0"/>
              <a:t> </a:t>
            </a:r>
            <a:r>
              <a:rPr lang="tr-TR" dirty="0" err="1" smtClean="0"/>
              <a:t>were</a:t>
            </a:r>
            <a:r>
              <a:rPr lang="tr-TR" dirty="0" smtClean="0"/>
              <a:t> </a:t>
            </a:r>
            <a:r>
              <a:rPr lang="tr-TR" dirty="0" err="1" smtClean="0"/>
              <a:t>really</a:t>
            </a:r>
            <a:r>
              <a:rPr lang="tr-TR" dirty="0" smtClean="0"/>
              <a:t> </a:t>
            </a:r>
            <a:r>
              <a:rPr lang="tr-TR" dirty="0" err="1" smtClean="0"/>
              <a:t>really</a:t>
            </a:r>
            <a:r>
              <a:rPr lang="tr-TR" dirty="0" smtClean="0"/>
              <a:t> </a:t>
            </a:r>
            <a:r>
              <a:rPr lang="tr-TR" dirty="0" err="1" smtClean="0"/>
              <a:t>expensive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example</a:t>
            </a:r>
            <a:r>
              <a:rPr lang="tr-TR" dirty="0" smtClean="0"/>
              <a:t> 500.000 </a:t>
            </a:r>
            <a:r>
              <a:rPr lang="tr-TR" dirty="0" err="1" smtClean="0"/>
              <a:t>euros</a:t>
            </a:r>
            <a:r>
              <a:rPr lang="tr-TR" dirty="0"/>
              <a:t>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was</a:t>
            </a:r>
            <a:r>
              <a:rPr lang="tr-TR" dirty="0" smtClean="0"/>
              <a:t> </a:t>
            </a:r>
            <a:r>
              <a:rPr lang="tr-TR" dirty="0" err="1" smtClean="0"/>
              <a:t>impossible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buy.</a:t>
            </a:r>
            <a:endParaRPr lang="tr-T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4191048" cy="22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2525396"/>
            <a:ext cx="4320480" cy="242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55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6916" y="308780"/>
            <a:ext cx="6009260" cy="548640"/>
          </a:xfrm>
        </p:spPr>
        <p:txBody>
          <a:bodyPr/>
          <a:lstStyle/>
          <a:p>
            <a:r>
              <a:rPr lang="tr-TR" dirty="0" smtClean="0"/>
              <a:t>Popular Games </a:t>
            </a:r>
            <a:r>
              <a:rPr lang="tr-TR" dirty="0" err="1" smtClean="0"/>
              <a:t>Made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Unity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91" y="1916832"/>
            <a:ext cx="5607936" cy="3143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44" y="857420"/>
            <a:ext cx="3575055" cy="4203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2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Popular Games </a:t>
            </a:r>
            <a:r>
              <a:rPr lang="tr-TR" dirty="0" err="1" smtClean="0"/>
              <a:t>Made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Unreal</a:t>
            </a:r>
            <a:r>
              <a:rPr lang="tr-TR" dirty="0" smtClean="0"/>
              <a:t> Engine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2855"/>
          </a:xfrm>
        </p:spPr>
        <p:txBody>
          <a:bodyPr/>
          <a:lstStyle/>
          <a:p>
            <a:pPr marL="0" indent="0">
              <a:buNone/>
            </a:pPr>
            <a:endParaRPr lang="tr-TR" dirty="0" smtClean="0"/>
          </a:p>
          <a:p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92692"/>
            <a:ext cx="528002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268758"/>
            <a:ext cx="2339752" cy="2895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17" y="4240561"/>
            <a:ext cx="4567545" cy="261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4242331"/>
            <a:ext cx="4644008" cy="261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56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Unreal</a:t>
            </a:r>
            <a:r>
              <a:rPr lang="tr-TR" dirty="0" smtClean="0"/>
              <a:t> Engine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1520" y="1600201"/>
            <a:ext cx="6768752" cy="2332856"/>
          </a:xfrm>
        </p:spPr>
        <p:txBody>
          <a:bodyPr/>
          <a:lstStyle/>
          <a:p>
            <a:r>
              <a:rPr lang="tr-TR" dirty="0" smtClean="0"/>
              <a:t>	</a:t>
            </a:r>
            <a:r>
              <a:rPr lang="tr-TR" dirty="0" err="1" smtClean="0"/>
              <a:t>You</a:t>
            </a:r>
            <a:r>
              <a:rPr lang="tr-TR" dirty="0" smtClean="0"/>
              <a:t> </a:t>
            </a:r>
            <a:r>
              <a:rPr lang="tr-TR" dirty="0"/>
              <a:t>can </a:t>
            </a:r>
            <a:r>
              <a:rPr lang="tr-TR" dirty="0" err="1"/>
              <a:t>make</a:t>
            </a:r>
            <a:r>
              <a:rPr lang="tr-TR" dirty="0"/>
              <a:t> a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coding</a:t>
            </a:r>
            <a:r>
              <a:rPr lang="tr-TR" dirty="0"/>
              <a:t> in </a:t>
            </a:r>
            <a:r>
              <a:rPr lang="tr-TR" dirty="0" err="1"/>
              <a:t>unreal</a:t>
            </a:r>
            <a:r>
              <a:rPr lang="tr-TR" dirty="0"/>
              <a:t> engine but of </a:t>
            </a:r>
            <a:r>
              <a:rPr lang="tr-TR" dirty="0" err="1"/>
              <a:t>course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know</a:t>
            </a:r>
            <a:r>
              <a:rPr lang="tr-TR" dirty="0" smtClean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 smtClean="0"/>
              <a:t>basics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understand</a:t>
            </a:r>
            <a:r>
              <a:rPr lang="tr-TR" dirty="0" smtClean="0"/>
              <a:t> </a:t>
            </a:r>
            <a:r>
              <a:rPr lang="tr-TR" dirty="0" err="1" smtClean="0"/>
              <a:t>what</a:t>
            </a:r>
            <a:r>
              <a:rPr lang="tr-TR" dirty="0" smtClean="0"/>
              <a:t> </a:t>
            </a:r>
            <a:r>
              <a:rPr lang="tr-TR" dirty="0" err="1" smtClean="0"/>
              <a:t>you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doing</a:t>
            </a:r>
            <a:r>
              <a:rPr lang="tr-TR" dirty="0" smtClean="0"/>
              <a:t>.</a:t>
            </a:r>
            <a:endParaRPr lang="tr-TR" dirty="0"/>
          </a:p>
          <a:p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80928"/>
            <a:ext cx="4107931" cy="30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" y="2780928"/>
            <a:ext cx="4955257" cy="306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37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72539"/>
          </a:xfrm>
        </p:spPr>
        <p:txBody>
          <a:bodyPr/>
          <a:lstStyle/>
          <a:p>
            <a:r>
              <a:rPr lang="tr-TR" dirty="0" err="1" smtClean="0"/>
              <a:t>Coding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15" y="1247177"/>
            <a:ext cx="3820683" cy="286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6481"/>
            <a:ext cx="4387101" cy="246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142404"/>
            <a:ext cx="4608512" cy="259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88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çılar">
  <a:themeElements>
    <a:clrScheme name="Açılar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çılar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çıla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1169</TotalTime>
  <Words>222</Words>
  <Application>Microsoft Office PowerPoint</Application>
  <PresentationFormat>Ekran Gösterisi (4:3)</PresentationFormat>
  <Paragraphs>63</Paragraphs>
  <Slides>19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0" baseType="lpstr">
      <vt:lpstr>Açılar</vt:lpstr>
      <vt:lpstr>Games and game Development</vt:lpstr>
      <vt:lpstr>Game Development</vt:lpstr>
      <vt:lpstr>You Can Become A Game Developer </vt:lpstr>
      <vt:lpstr>One Of My Favourite Indie Developer David Wehle</vt:lpstr>
      <vt:lpstr>Game Engines</vt:lpstr>
      <vt:lpstr>Popular Games Made With Unity</vt:lpstr>
      <vt:lpstr>Popular Games Made By Unreal Engine</vt:lpstr>
      <vt:lpstr>Unreal Engine</vt:lpstr>
      <vt:lpstr>Coding </vt:lpstr>
      <vt:lpstr>3D Art</vt:lpstr>
      <vt:lpstr>Artists</vt:lpstr>
      <vt:lpstr>Game Publishing</vt:lpstr>
      <vt:lpstr>My Thoughts On Games </vt:lpstr>
      <vt:lpstr>Some Of My Favourite Games</vt:lpstr>
      <vt:lpstr>Some Of My Favourite Games</vt:lpstr>
      <vt:lpstr>Thanks For Watching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Making </dc:title>
  <dc:creator>ilber türkyılmaz</dc:creator>
  <cp:lastModifiedBy>monster</cp:lastModifiedBy>
  <cp:revision>40</cp:revision>
  <dcterms:created xsi:type="dcterms:W3CDTF">2021-02-18T06:09:32Z</dcterms:created>
  <dcterms:modified xsi:type="dcterms:W3CDTF">2021-02-25T17:27:33Z</dcterms:modified>
</cp:coreProperties>
</file>